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93" r:id="rId2"/>
  </p:sldMasterIdLst>
  <p:notesMasterIdLst>
    <p:notesMasterId r:id="rId18"/>
  </p:notesMasterIdLst>
  <p:sldIdLst>
    <p:sldId id="256" r:id="rId3"/>
    <p:sldId id="257" r:id="rId4"/>
    <p:sldId id="258" r:id="rId5"/>
    <p:sldId id="267" r:id="rId6"/>
    <p:sldId id="259" r:id="rId7"/>
    <p:sldId id="268" r:id="rId8"/>
    <p:sldId id="270" r:id="rId9"/>
    <p:sldId id="26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9U60Ak+C9uTFtVD9Y2Oz+Fjvu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739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71035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925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944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67617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836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993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302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8412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638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718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45962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91305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734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425791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599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7042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80631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9700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14330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552337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17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0276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3124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329866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33937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29436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4937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1526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8045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990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502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51348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559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75032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382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63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/>
        </p:nvSpPr>
        <p:spPr>
          <a:xfrm>
            <a:off x="595436" y="259729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Barbería</a:t>
            </a: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DarMar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371600" y="451422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Mario Bodas &amp; Dario Maris</a:t>
            </a:r>
            <a:endParaRPr sz="300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2016" y="763064"/>
            <a:ext cx="4178880" cy="21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/>
        </p:nvSpPr>
        <p:spPr>
          <a:xfrm>
            <a:off x="457200" y="302671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Sección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reservas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457192" y="1388469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Formulario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campos de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fecha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hora.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limpio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básica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pantalla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7" y="2798073"/>
            <a:ext cx="7266975" cy="3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457200" y="3026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Tienda online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57200" y="1445312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organizados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imagen,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tijeras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máquinas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cera,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navajas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57" y="2784195"/>
            <a:ext cx="7189726" cy="34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/>
        </p:nvSpPr>
        <p:spPr>
          <a:xfrm>
            <a:off x="457200" y="3586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pie de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457200" y="1703173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contacto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accesible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 b="0" i="0" u="none" strike="noStrike" cap="none" dirty="0"/>
            </a:b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Correo y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teléfono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visibles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 b="0" i="0" u="none" strike="noStrike" cap="none" dirty="0"/>
            </a:b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33" y="3270382"/>
            <a:ext cx="7268974" cy="17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57200" y="36913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de versiones (Git)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Repositorio en GitHub con estructura clara.</a:t>
            </a:r>
            <a:br>
              <a:rPr lang="en-US" sz="1800" b="0" i="0" u="none" strike="noStrike" cap="none"/>
            </a:b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00" y="2279350"/>
            <a:ext cx="7539598" cy="393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57200" y="58259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adicionales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57200" y="172523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Bulma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(framework CSS).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Código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W3C.</a:t>
            </a:r>
            <a:br>
              <a:rPr lang="en-US" sz="1800" b="0" i="0" u="none" strike="noStrike" cap="none" dirty="0"/>
            </a:b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94" y="2634406"/>
            <a:ext cx="7812251" cy="361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457380" y="1998144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FIN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457380" y="3502152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spcBef>
                <a:spcPts val="1242"/>
              </a:spcBef>
            </a:pPr>
            <a:r>
              <a:rPr lang="es-ES" sz="2000" dirty="0"/>
              <a:t>MUCHAS GRACIAS POR VUESTRA ATENCIÓN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6E39BE-F762-A89B-4789-04D275684CAE}"/>
              </a:ext>
            </a:extLst>
          </p:cNvPr>
          <p:cNvCxnSpPr/>
          <p:nvPr/>
        </p:nvCxnSpPr>
        <p:spPr>
          <a:xfrm>
            <a:off x="1069848" y="3218688"/>
            <a:ext cx="71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 del proyecto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32010" y="1417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cero para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barbería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Utilizando HTML, CSS, JavaScript.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Incluye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sección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tienda,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reservas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13952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Clr>
                <a:srgbClr val="646464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939" y="3261049"/>
            <a:ext cx="5847450" cy="27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457380" y="23481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57380" y="11662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organizados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index.html, style.css, script.js.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Carpetas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estilos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scripts.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Código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comentado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E2420B-FD4B-9391-4E58-41725457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9" y="2517073"/>
            <a:ext cx="7679094" cy="3850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8C62CC-5761-12E7-FD7B-9068EAD7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0" y="746449"/>
            <a:ext cx="7884367" cy="5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457200" y="3026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visual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CSS 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con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Bulma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57200" y="1445312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del framework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Bulma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un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moderno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Estilos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personalizados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márgenes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tipografías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800" b="0" i="0" u="none" strike="noStrike" cap="none" dirty="0"/>
            </a:b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responsive adaptable a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pantallas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24" y="3160178"/>
            <a:ext cx="1965468" cy="309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24" y="3383964"/>
            <a:ext cx="4699524" cy="264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2C02FF-B2A8-0FE6-9EC8-08CB39B1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1572769"/>
            <a:ext cx="8028432" cy="36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9F3D44FC-158E-34E5-0636-3B709071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77252"/>
            <a:ext cx="6400800" cy="35356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345E75-5E2D-28CE-0D9E-4B8F6DD059F8}"/>
              </a:ext>
            </a:extLst>
          </p:cNvPr>
          <p:cNvSpPr txBox="1"/>
          <p:nvPr/>
        </p:nvSpPr>
        <p:spPr>
          <a:xfrm>
            <a:off x="594360" y="557784"/>
            <a:ext cx="795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 visual en JS </a:t>
            </a: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con jQuery</a:t>
            </a:r>
            <a:endParaRPr lang="es-ES"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C2484A-EBAC-5304-0F54-EDDB71E37130}"/>
              </a:ext>
            </a:extLst>
          </p:cNvPr>
          <p:cNvSpPr txBox="1"/>
          <p:nvPr/>
        </p:nvSpPr>
        <p:spPr>
          <a:xfrm>
            <a:off x="594360" y="1307592"/>
            <a:ext cx="7955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Hemos utilizado: jQuery para simplificar la gestión de eventos. Su función aquí es validar el campo de hora, aplicando estilos según el valor introducido.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447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578B01-C327-D32F-52DA-AB76A0C7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1" y="1956816"/>
            <a:ext cx="8037577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Página de inicio y servicios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Incluye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barbería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precios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cortes.</a:t>
            </a:r>
            <a:br>
              <a:rPr lang="en-US" sz="1800" b="0" i="0" u="none" strike="noStrike" cap="none" dirty="0"/>
            </a:b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Galería de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mostrando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estilos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cortes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realizados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peluqueria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42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2" y="3576797"/>
            <a:ext cx="7996335" cy="24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281</Words>
  <Application>Microsoft Office PowerPoint</Application>
  <PresentationFormat>Presentación en pantalla (4:3)</PresentationFormat>
  <Paragraphs>24</Paragraphs>
  <Slides>15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Garamond</vt:lpstr>
      <vt:lpstr>Times New Roman</vt:lpstr>
      <vt:lpstr>Orgánico</vt:lpstr>
      <vt:lpstr>1_Orgánico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Bodas Bermejo, Mario</cp:lastModifiedBy>
  <cp:revision>7</cp:revision>
  <dcterms:created xsi:type="dcterms:W3CDTF">2013-01-27T09:14:16Z</dcterms:created>
  <dcterms:modified xsi:type="dcterms:W3CDTF">2025-05-12T11:07:04Z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0</vt:i4>
  </property>
</Properties>
</file>